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26C46-9C76-426C-82DD-5CC9443D9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exploiteren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7CD1CA-B76D-4318-BFD6-7A0E26ABA3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3; J. Kamphuis AOC-Oost 2018</a:t>
            </a:r>
          </a:p>
        </p:txBody>
      </p:sp>
    </p:spTree>
    <p:extLst>
      <p:ext uri="{BB962C8B-B14F-4D97-AF65-F5344CB8AC3E}">
        <p14:creationId xmlns:p14="http://schemas.microsoft.com/office/powerpoint/2010/main" val="248779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BC83F-3DF6-48DE-974C-2D9D08C5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 vorige lessen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46B0F6A-CDC1-441B-BE0F-4B276EB3CFAD}"/>
              </a:ext>
            </a:extLst>
          </p:cNvPr>
          <p:cNvSpPr txBox="1"/>
          <p:nvPr/>
        </p:nvSpPr>
        <p:spPr>
          <a:xfrm>
            <a:off x="994299" y="2086252"/>
            <a:ext cx="104756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Exploitatieoverzicht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BTW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Prijsopbouw in % van de nettoverkoopprijs, van de inkoopprijs </a:t>
            </a:r>
            <a:r>
              <a:rPr lang="nl-NL" sz="2800" dirty="0" err="1"/>
              <a:t>etc</a:t>
            </a:r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Vraag; hoe staat het met het maken van de opgaven?</a:t>
            </a:r>
          </a:p>
        </p:txBody>
      </p:sp>
    </p:spTree>
    <p:extLst>
      <p:ext uri="{BB962C8B-B14F-4D97-AF65-F5344CB8AC3E}">
        <p14:creationId xmlns:p14="http://schemas.microsoft.com/office/powerpoint/2010/main" val="306465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E5DD4-8FFC-446F-876D-8658FAC7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"/>
            <a:ext cx="10396882" cy="1074198"/>
          </a:xfrm>
        </p:spPr>
        <p:txBody>
          <a:bodyPr>
            <a:normAutofit/>
          </a:bodyPr>
          <a:lstStyle/>
          <a:p>
            <a:r>
              <a:rPr lang="nl-NL" dirty="0"/>
              <a:t>constante en variabele kosten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8E9122D-E98B-4720-B562-031D45DE71DF}"/>
              </a:ext>
            </a:extLst>
          </p:cNvPr>
          <p:cNvSpPr txBox="1"/>
          <p:nvPr/>
        </p:nvSpPr>
        <p:spPr>
          <a:xfrm>
            <a:off x="585926" y="1074199"/>
            <a:ext cx="48294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Constante kosten</a:t>
            </a:r>
          </a:p>
          <a:p>
            <a:endParaRPr lang="nl-NL" dirty="0"/>
          </a:p>
          <a:p>
            <a:r>
              <a:rPr lang="nl-NL" dirty="0"/>
              <a:t> c = </a:t>
            </a:r>
            <a:r>
              <a:rPr lang="nl-NL" u="sng" dirty="0"/>
              <a:t>C</a:t>
            </a:r>
          </a:p>
          <a:p>
            <a:r>
              <a:rPr lang="nl-NL" dirty="0"/>
              <a:t>         N</a:t>
            </a:r>
          </a:p>
          <a:p>
            <a:endParaRPr lang="nl-NL" dirty="0"/>
          </a:p>
          <a:p>
            <a:r>
              <a:rPr lang="nl-NL" dirty="0"/>
              <a:t>C = constante kosten</a:t>
            </a:r>
          </a:p>
          <a:p>
            <a:r>
              <a:rPr lang="nl-NL" dirty="0"/>
              <a:t>N = begrote netto-omzet of productie</a:t>
            </a:r>
          </a:p>
          <a:p>
            <a:r>
              <a:rPr lang="nl-NL" dirty="0"/>
              <a:t>c = de constante kosten per  1, euro omzet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344493D-7232-4E3B-AD59-E49AFF084E2B}"/>
              </a:ext>
            </a:extLst>
          </p:cNvPr>
          <p:cNvSpPr txBox="1"/>
          <p:nvPr/>
        </p:nvSpPr>
        <p:spPr>
          <a:xfrm>
            <a:off x="5409812" y="905522"/>
            <a:ext cx="5519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Bezettingsresultaat</a:t>
            </a:r>
          </a:p>
          <a:p>
            <a:endParaRPr lang="nl-NL" dirty="0"/>
          </a:p>
          <a:p>
            <a:r>
              <a:rPr lang="nl-NL" dirty="0"/>
              <a:t>(W – N) x </a:t>
            </a:r>
            <a:r>
              <a:rPr lang="nl-NL" u="sng" dirty="0"/>
              <a:t>c</a:t>
            </a:r>
          </a:p>
          <a:p>
            <a:r>
              <a:rPr lang="nl-NL" dirty="0"/>
              <a:t>                     n</a:t>
            </a:r>
          </a:p>
          <a:p>
            <a:endParaRPr lang="nl-NL" dirty="0"/>
          </a:p>
          <a:p>
            <a:r>
              <a:rPr lang="nl-NL" dirty="0"/>
              <a:t>W = werkelijke netto-omzet of productie</a:t>
            </a:r>
          </a:p>
          <a:p>
            <a:r>
              <a:rPr lang="nl-NL" dirty="0"/>
              <a:t>N = begrote netto-omzet of productie</a:t>
            </a:r>
          </a:p>
          <a:p>
            <a:r>
              <a:rPr lang="nl-NL" dirty="0"/>
              <a:t>C= constante kosten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F59AF8E-DB1A-44E5-9B5D-80FD5C2973AC}"/>
              </a:ext>
            </a:extLst>
          </p:cNvPr>
          <p:cNvSpPr txBox="1"/>
          <p:nvPr/>
        </p:nvSpPr>
        <p:spPr>
          <a:xfrm>
            <a:off x="580360" y="3644155"/>
            <a:ext cx="476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Variabele kosten</a:t>
            </a:r>
          </a:p>
          <a:p>
            <a:endParaRPr lang="nl-NL" dirty="0"/>
          </a:p>
          <a:p>
            <a:r>
              <a:rPr lang="nl-NL" u="sng" dirty="0"/>
              <a:t>V       </a:t>
            </a:r>
            <a:r>
              <a:rPr lang="nl-NL" dirty="0"/>
              <a:t> = variabele kosten per 1 </a:t>
            </a:r>
            <a:r>
              <a:rPr lang="nl-NL" dirty="0" err="1"/>
              <a:t>eur</a:t>
            </a:r>
            <a:r>
              <a:rPr lang="nl-NL" dirty="0"/>
              <a:t>. omzet</a:t>
            </a:r>
            <a:endParaRPr lang="nl-NL" u="sng" dirty="0"/>
          </a:p>
          <a:p>
            <a:r>
              <a:rPr lang="nl-NL" u="sng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20094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9F37E-C941-437E-9181-A4AFBFED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66" y="-2101788"/>
            <a:ext cx="10394707" cy="3193487"/>
          </a:xfrm>
        </p:spPr>
        <p:txBody>
          <a:bodyPr/>
          <a:lstStyle/>
          <a:p>
            <a:r>
              <a:rPr lang="nl-NL" dirty="0"/>
              <a:t>VOLGENDE Les;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4B721F-E340-4334-923B-232F1A013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012054"/>
            <a:ext cx="10394707" cy="4369827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3600" dirty="0"/>
              <a:t>Vervolg kosten</a:t>
            </a:r>
          </a:p>
          <a:p>
            <a:endParaRPr lang="nl-NL" sz="3600" dirty="0"/>
          </a:p>
          <a:p>
            <a:r>
              <a:rPr lang="nl-NL" sz="3600"/>
              <a:t>FIJNE MIDDAG EN TOT MORGEN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571911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14</TotalTime>
  <Words>117</Words>
  <Application>Microsoft Office PowerPoint</Application>
  <PresentationFormat>Breedbeeld</PresentationFormat>
  <Paragraphs>37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Impact</vt:lpstr>
      <vt:lpstr>Belangrijke gebeurtenis</vt:lpstr>
      <vt:lpstr>exploiteren</vt:lpstr>
      <vt:lpstr>Herhaling vorige lessen</vt:lpstr>
      <vt:lpstr>constante en variabele kosten</vt:lpstr>
      <vt:lpstr>VOLGENDE Les;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exploiteren</dc:title>
  <dc:creator>José Kamphuis</dc:creator>
  <cp:lastModifiedBy>José Kamphuis</cp:lastModifiedBy>
  <cp:revision>2</cp:revision>
  <dcterms:created xsi:type="dcterms:W3CDTF">2018-01-25T08:13:24Z</dcterms:created>
  <dcterms:modified xsi:type="dcterms:W3CDTF">2018-01-25T08:27:48Z</dcterms:modified>
</cp:coreProperties>
</file>